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6804-EAE6-42AA-B0DA-CB8D8399646C}" type="datetimeFigureOut">
              <a:rPr lang="en-US" smtClean="0"/>
              <a:pPr/>
              <a:t>8/10/2019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0D30F-483C-4D99-A1F3-972C78F62D0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0D30F-483C-4D99-A1F3-972C78F62D08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5087-DB45-4C25-B0EC-1A7954C9B8F8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965C-18A9-4D79-A6A1-BAAC748DA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5087-DB45-4C25-B0EC-1A7954C9B8F8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965C-18A9-4D79-A6A1-BAAC748DA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5087-DB45-4C25-B0EC-1A7954C9B8F8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965C-18A9-4D79-A6A1-BAAC748DA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5087-DB45-4C25-B0EC-1A7954C9B8F8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965C-18A9-4D79-A6A1-BAAC748DA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5087-DB45-4C25-B0EC-1A7954C9B8F8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965C-18A9-4D79-A6A1-BAAC748DA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5087-DB45-4C25-B0EC-1A7954C9B8F8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965C-18A9-4D79-A6A1-BAAC748DA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5087-DB45-4C25-B0EC-1A7954C9B8F8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965C-18A9-4D79-A6A1-BAAC748DA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5087-DB45-4C25-B0EC-1A7954C9B8F8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965C-18A9-4D79-A6A1-BAAC748DA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5087-DB45-4C25-B0EC-1A7954C9B8F8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965C-18A9-4D79-A6A1-BAAC748DA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5087-DB45-4C25-B0EC-1A7954C9B8F8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965C-18A9-4D79-A6A1-BAAC748DA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5087-DB45-4C25-B0EC-1A7954C9B8F8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965C-18A9-4D79-A6A1-BAAC748DA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B5087-DB45-4C25-B0EC-1A7954C9B8F8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1965C-18A9-4D79-A6A1-BAAC748DA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 smtClean="0"/>
              <a:t>CONDENSATION POLYMER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TERYLENE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8153399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NYLON 6,6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8305800" cy="4876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NYLON 6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95400"/>
            <a:ext cx="8458199" cy="380999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533400" y="5181600"/>
            <a:ext cx="8305800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Caprolactam</a:t>
            </a:r>
            <a:r>
              <a:rPr lang="en-US" sz="2800" dirty="0" smtClean="0"/>
              <a:t> at 533-543K with water produce Nylon6 which is used for the manufacture of </a:t>
            </a:r>
            <a:r>
              <a:rPr lang="en-US" sz="2800" dirty="0" err="1" smtClean="0"/>
              <a:t>tyre</a:t>
            </a:r>
            <a:r>
              <a:rPr lang="en-US" sz="2800" dirty="0" smtClean="0"/>
              <a:t> </a:t>
            </a:r>
            <a:r>
              <a:rPr lang="en-US" sz="2800" dirty="0" err="1" smtClean="0"/>
              <a:t>cords,fabrics</a:t>
            </a:r>
            <a:r>
              <a:rPr lang="en-US" sz="2800" dirty="0" smtClean="0"/>
              <a:t> and ropes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POLYESTER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524000"/>
            <a:ext cx="777239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95600" y="4648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420 to 460 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44196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Zinc acetate/antimony trioxide as catalyst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2667000"/>
            <a:ext cx="365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71600"/>
            <a:ext cx="541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BAKELITE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3200" y="2057400"/>
            <a:ext cx="18288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800" b="1" dirty="0" smtClean="0"/>
              <a:t>NOVOLAC</a:t>
            </a:r>
            <a:endParaRPr lang="en-IN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3886200"/>
            <a:ext cx="81534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400" b="1" dirty="0" err="1" smtClean="0"/>
              <a:t>Novolac</a:t>
            </a:r>
            <a:r>
              <a:rPr lang="en-IN" sz="2400" b="1" dirty="0" smtClean="0"/>
              <a:t> on heating with formaldehyde undergoes </a:t>
            </a:r>
            <a:r>
              <a:rPr lang="en-IN" sz="2400" b="1" dirty="0" err="1" smtClean="0"/>
              <a:t>crosslinking</a:t>
            </a:r>
            <a:r>
              <a:rPr lang="en-IN" sz="2400" b="1" dirty="0" smtClean="0"/>
              <a:t> to form infusible solid mass called </a:t>
            </a:r>
            <a:r>
              <a:rPr lang="en-IN" sz="2400" b="1" dirty="0" err="1" smtClean="0"/>
              <a:t>bakelite</a:t>
            </a:r>
            <a:r>
              <a:rPr lang="en-IN" sz="2400" b="1" dirty="0" smtClean="0"/>
              <a:t>.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5029200"/>
            <a:ext cx="85344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3600" dirty="0" smtClean="0"/>
              <a:t>USES:</a:t>
            </a:r>
          </a:p>
          <a:p>
            <a:r>
              <a:rPr lang="en-IN" sz="3600" dirty="0" smtClean="0"/>
              <a:t>Electrical switches</a:t>
            </a:r>
          </a:p>
          <a:p>
            <a:r>
              <a:rPr lang="en-IN" sz="3600" dirty="0" smtClean="0"/>
              <a:t>Handles of utensils</a:t>
            </a:r>
          </a:p>
          <a:p>
            <a:r>
              <a:rPr lang="en-IN" sz="3600" dirty="0" smtClean="0"/>
              <a:t>Phonograph records etc</a:t>
            </a:r>
          </a:p>
          <a:p>
            <a:endParaRPr lang="en-IN" sz="3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BAKELITE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MELAMINE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371600"/>
            <a:ext cx="830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629400" y="4724400"/>
            <a:ext cx="213360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400" b="1" dirty="0" smtClean="0"/>
              <a:t>Used for making unbreakable crockery</a:t>
            </a:r>
            <a:endParaRPr lang="en-IN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71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CONDENSATION POLYMER</vt:lpstr>
      <vt:lpstr>TERYLENE</vt:lpstr>
      <vt:lpstr>NYLON 6,6</vt:lpstr>
      <vt:lpstr>NYLON 6</vt:lpstr>
      <vt:lpstr>POLYESTER</vt:lpstr>
      <vt:lpstr>Slide 6</vt:lpstr>
      <vt:lpstr>BAKELITE </vt:lpstr>
      <vt:lpstr>MELAMINE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Condensation polymer</dc:title>
  <dc:creator>digitallab04</dc:creator>
  <cp:lastModifiedBy>ismail - [2010]</cp:lastModifiedBy>
  <cp:revision>7</cp:revision>
  <dcterms:created xsi:type="dcterms:W3CDTF">2018-08-23T06:15:54Z</dcterms:created>
  <dcterms:modified xsi:type="dcterms:W3CDTF">2019-08-10T13:59:10Z</dcterms:modified>
</cp:coreProperties>
</file>